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3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6EB70-F529-4E3B-AD4D-129070807878}" type="datetimeFigureOut">
              <a:rPr lang="en-IN" smtClean="0"/>
              <a:t>09-05-2024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B25D-44A0-4B97-8F98-39336F442A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12361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6EB70-F529-4E3B-AD4D-129070807878}" type="datetimeFigureOut">
              <a:rPr lang="en-IN" smtClean="0"/>
              <a:t>09-05-2024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B25D-44A0-4B97-8F98-39336F442A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88543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6EB70-F529-4E3B-AD4D-129070807878}" type="datetimeFigureOut">
              <a:rPr lang="en-IN" smtClean="0"/>
              <a:t>09-05-2024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B25D-44A0-4B97-8F98-39336F442A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45469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6EB70-F529-4E3B-AD4D-129070807878}" type="datetimeFigureOut">
              <a:rPr lang="en-IN" smtClean="0"/>
              <a:t>09-05-2024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B25D-44A0-4B97-8F98-39336F442A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14185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6EB70-F529-4E3B-AD4D-129070807878}" type="datetimeFigureOut">
              <a:rPr lang="en-IN" smtClean="0"/>
              <a:t>09-05-2024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B25D-44A0-4B97-8F98-39336F442A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22393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6EB70-F529-4E3B-AD4D-129070807878}" type="datetimeFigureOut">
              <a:rPr lang="en-IN" smtClean="0"/>
              <a:t>09-05-2024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B25D-44A0-4B97-8F98-39336F442A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78473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6EB70-F529-4E3B-AD4D-129070807878}" type="datetimeFigureOut">
              <a:rPr lang="en-IN" smtClean="0"/>
              <a:t>09-05-2024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B25D-44A0-4B97-8F98-39336F442A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5803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6EB70-F529-4E3B-AD4D-129070807878}" type="datetimeFigureOut">
              <a:rPr lang="en-IN" smtClean="0"/>
              <a:t>09-05-2024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B25D-44A0-4B97-8F98-39336F442A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40464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6EB70-F529-4E3B-AD4D-129070807878}" type="datetimeFigureOut">
              <a:rPr lang="en-IN" smtClean="0"/>
              <a:t>09-05-2024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B25D-44A0-4B97-8F98-39336F442A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76746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6EB70-F529-4E3B-AD4D-129070807878}" type="datetimeFigureOut">
              <a:rPr lang="en-IN" smtClean="0"/>
              <a:t>09-05-2024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B25D-44A0-4B97-8F98-39336F442A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23194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6EB70-F529-4E3B-AD4D-129070807878}" type="datetimeFigureOut">
              <a:rPr lang="en-IN" smtClean="0"/>
              <a:t>09-05-2024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B25D-44A0-4B97-8F98-39336F442A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37209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6EB70-F529-4E3B-AD4D-129070807878}" type="datetimeFigureOut">
              <a:rPr lang="en-IN" smtClean="0"/>
              <a:t>09-05-2024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FB25D-44A0-4B97-8F98-39336F442A8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33914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4572"/>
            <a:ext cx="12192000" cy="68580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292" y="163068"/>
            <a:ext cx="4500863" cy="65318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95744" y="4779264"/>
            <a:ext cx="3889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Medium: </a:t>
            </a:r>
            <a:r>
              <a:rPr lang="en-US" dirty="0" err="1" smtClean="0">
                <a:solidFill>
                  <a:schemeClr val="bg1"/>
                </a:solidFill>
              </a:rPr>
              <a:t>Charcol</a:t>
            </a:r>
            <a:r>
              <a:rPr lang="en-US" dirty="0" smtClean="0">
                <a:solidFill>
                  <a:schemeClr val="bg1"/>
                </a:solidFill>
              </a:rPr>
              <a:t> on Paper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Size – 8x12 inches </a:t>
            </a:r>
            <a:endParaRPr lang="en-IN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29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657333" y="412288"/>
            <a:ext cx="4719083" cy="64723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10016" y="5535168"/>
            <a:ext cx="346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dirty="0">
                <a:solidFill>
                  <a:schemeClr val="bg1"/>
                </a:solidFill>
              </a:rPr>
              <a:t>Medium: </a:t>
            </a:r>
            <a:r>
              <a:rPr lang="en-US" dirty="0" err="1" smtClean="0">
                <a:solidFill>
                  <a:schemeClr val="bg1"/>
                </a:solidFill>
              </a:rPr>
              <a:t>Charcol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on Paper</a:t>
            </a:r>
          </a:p>
          <a:p>
            <a:pPr lvl="0"/>
            <a:r>
              <a:rPr lang="en-US" dirty="0">
                <a:solidFill>
                  <a:schemeClr val="bg1"/>
                </a:solidFill>
              </a:rPr>
              <a:t>Size – 8x12 inches </a:t>
            </a:r>
            <a:endParaRPr lang="en-IN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4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083" y="249005"/>
            <a:ext cx="5026557" cy="635999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83552" y="5084064"/>
            <a:ext cx="4096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Medium: Pen on Paper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Size – 8x12 inches </a:t>
            </a:r>
            <a:endParaRPr lang="en-IN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424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27</Words>
  <Application>Microsoft Office PowerPoint</Application>
  <PresentationFormat>Widescreen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MINE</dc:creator>
  <cp:lastModifiedBy>MINE</cp:lastModifiedBy>
  <cp:revision>2</cp:revision>
  <dcterms:created xsi:type="dcterms:W3CDTF">2024-05-09T07:36:24Z</dcterms:created>
  <dcterms:modified xsi:type="dcterms:W3CDTF">2024-05-09T07:54:08Z</dcterms:modified>
</cp:coreProperties>
</file>